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83" r:id="rId2"/>
    <p:sldId id="384" r:id="rId3"/>
    <p:sldId id="385" r:id="rId4"/>
    <p:sldId id="386" r:id="rId5"/>
    <p:sldId id="380" r:id="rId6"/>
    <p:sldId id="378" r:id="rId7"/>
    <p:sldId id="379" r:id="rId8"/>
    <p:sldId id="381" r:id="rId9"/>
    <p:sldId id="382" r:id="rId10"/>
    <p:sldId id="387" r:id="rId11"/>
    <p:sldId id="388" r:id="rId12"/>
    <p:sldId id="389" r:id="rId13"/>
    <p:sldId id="390" r:id="rId14"/>
  </p:sldIdLst>
  <p:sldSz cx="12192000" cy="6858000"/>
  <p:notesSz cx="6858000" cy="9144000"/>
  <p:custDataLst>
    <p:tags r:id="rId16"/>
  </p:custData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327" autoAdjust="0"/>
  </p:normalViewPr>
  <p:slideViewPr>
    <p:cSldViewPr snapToGrid="0" snapToObjects="1">
      <p:cViewPr varScale="1">
        <p:scale>
          <a:sx n="114" d="100"/>
          <a:sy n="114" d="100"/>
        </p:scale>
        <p:origin x="414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4/11/2023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4/11/2023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4/11/2023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.png"/><Relationship Id="rId3" Type="http://schemas.openxmlformats.org/officeDocument/2006/relationships/image" Target="../media/image4.png"/><Relationship Id="rId21" Type="http://schemas.openxmlformats.org/officeDocument/2006/relationships/slide" Target="slide4.xml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17" Type="http://schemas.openxmlformats.org/officeDocument/2006/relationships/slide" Target="slide9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slide" Target="slide6.xml"/><Relationship Id="rId15" Type="http://schemas.openxmlformats.org/officeDocument/2006/relationships/image" Target="../media/image8.png"/><Relationship Id="rId10" Type="http://schemas.openxmlformats.org/officeDocument/2006/relationships/image" Target="../media/image7.png"/><Relationship Id="rId19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3.png"/><Relationship Id="rId1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5.xml"/><Relationship Id="rId5" Type="http://schemas.openxmlformats.org/officeDocument/2006/relationships/slide" Target="slide6.xml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image" Target="../media/image3.sv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3.png"/><Relationship Id="rId1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slide" Target="slide5.xml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19" Type="http://schemas.openxmlformats.org/officeDocument/2006/relationships/slide" Target="slide4.xml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682483-E843-7DEB-CE03-82EF9B04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0090"/>
            <a:ext cx="12192000" cy="7218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213848" y="783646"/>
            <a:ext cx="399771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6003635" y="138164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EA993-32F8-4064-D628-528675E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-1"/>
            <a:ext cx="5486400" cy="7516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224DEE-00B9-7B26-C5F8-4BA8C77A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3" y="0"/>
            <a:ext cx="5486400" cy="75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1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2F69D-FA06-0238-97E8-D13D58D1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4" y="0"/>
            <a:ext cx="5486400" cy="7499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B1430-48D9-3BE5-9659-B442F2B8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93" y="0"/>
            <a:ext cx="5486400" cy="7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BD771-7285-E72A-AC8E-8561ABB1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21" y="-1"/>
            <a:ext cx="5486400" cy="7499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6AC97-DF5A-30B1-1BDC-9B52ECEB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02CCD-B308-FD40-F940-82FB4424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-1"/>
            <a:ext cx="5486400" cy="75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83E24C-0C7C-D6B7-CC00-6FAF58F1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54250" y="4341947"/>
            <a:ext cx="17212806" cy="1866085"/>
            <a:chOff x="-1051809" y="4248330"/>
            <a:chExt cx="17085701" cy="1714501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82689506"/>
                    </p:ext>
                  </p:extLst>
                </p:nvPr>
              </p:nvGraphicFramePr>
              <p:xfrm>
                <a:off x="2299777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0769" y="4341948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8960539"/>
                    </p:ext>
                  </p:extLst>
                </p:nvPr>
              </p:nvGraphicFramePr>
              <p:xfrm>
                <a:off x="5848910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6305" y="4341948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44553644"/>
                    </p:ext>
                  </p:extLst>
                </p:nvPr>
              </p:nvGraphicFramePr>
              <p:xfrm>
                <a:off x="-1051809" y="424833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4250" y="4341947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3383305"/>
                    </p:ext>
                  </p:extLst>
                </p:nvPr>
              </p:nvGraphicFramePr>
              <p:xfrm>
                <a:off x="9484159" y="424833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68598" y="4341950"/>
                  <a:ext cx="3070675" cy="1866084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9727810"/>
                    </p:ext>
                  </p:extLst>
                </p:nvPr>
              </p:nvGraphicFramePr>
              <p:xfrm>
                <a:off x="12985892" y="424833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70675" cy="186608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96381" y="4341949"/>
                  <a:ext cx="3070675" cy="1866084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643801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21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643801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4AE61-EAF0-725D-3D57-EE5E51C5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628458" y="4330085"/>
            <a:ext cx="17562408" cy="1714502"/>
            <a:chOff x="-1452833" y="3031637"/>
            <a:chExt cx="17562408" cy="1714502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8483629"/>
                    </p:ext>
                  </p:extLst>
                </p:nvPr>
              </p:nvGraphicFramePr>
              <p:xfrm>
                <a:off x="2076123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0498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3359856"/>
                    </p:ext>
                  </p:extLst>
                </p:nvPr>
              </p:nvGraphicFramePr>
              <p:xfrm>
                <a:off x="560508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9455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73095530"/>
                    </p:ext>
                  </p:extLst>
                </p:nvPr>
              </p:nvGraphicFramePr>
              <p:xfrm>
                <a:off x="-1452833" y="3031637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2628458" y="4330085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5837695"/>
                    </p:ext>
                  </p:extLst>
                </p:nvPr>
              </p:nvGraphicFramePr>
              <p:xfrm>
                <a:off x="9471202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95577" y="43300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079820" y="3978498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257" y="3978499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651492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20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6506382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75870-7B78-24BB-59B0-635BFDAD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0462"/>
            <a:ext cx="12192000" cy="794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726293" y="4490533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8663482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137" y="4490533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5000276"/>
                    </p:ext>
                  </p:extLst>
                </p:nvPr>
              </p:nvGraphicFramePr>
              <p:xfrm>
                <a:off x="2641102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2039906" y="4490533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6412376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642092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AC0BB-D0E8-86DF-8395-7848881B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6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D73C9E-7AC1-5E50-C996-5DBDC334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3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15B1BA-8BC0-EF1F-B29E-028A9772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"/>
            <a:ext cx="12192000" cy="68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C139-1B08-3988-BD03-1960747523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50C47-67A0-7DFB-EEAC-9D8689A5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66"/>
            <a:ext cx="12192000" cy="6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C157-4645-8153-86A0-8DA165B5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8"/>
            <a:ext cx="12192000" cy="68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3458f54634421a9475f83e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278</Words>
  <Application>Microsoft Office PowerPoint</Application>
  <PresentationFormat>Widescreen</PresentationFormat>
  <Paragraphs>22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Dp</cp:lastModifiedBy>
  <cp:revision>8</cp:revision>
  <dcterms:created xsi:type="dcterms:W3CDTF">2021-09-20T14:52:29Z</dcterms:created>
  <dcterms:modified xsi:type="dcterms:W3CDTF">2023-04-10T18:44:05Z</dcterms:modified>
</cp:coreProperties>
</file>